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08CC1-3E3D-E352-3AC0-EC6AF461A9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79EFBD-94B8-AD11-0BAF-2A4604DC83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E7E8C-7DC4-226D-27CE-C9B573356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D11DD-3EEE-6117-08AD-AA6295A64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766D2-0A31-84B2-DAF4-9D4EA06BB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841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82368-FDA3-B4AA-3D90-EBD51E4BE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9C73B0-6BD0-BEBE-CE7F-458C9FA0F1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746E5-3337-8A6C-D78A-CAC3A6926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779A2-99C9-493E-2137-B81EBAC75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EF533-FBC9-F730-AE14-31B1788FB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26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85E504-5143-43B8-DD9D-8008788185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0000DD-364A-3E19-357C-142C0253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271DC3-D52B-1F84-CB24-802E4B255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02947-73F1-AB75-9267-318472C12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FDC9C-01FC-7FD8-8266-DF5FBEEE4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375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3591A-2457-1C3F-481B-01B6C31FB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6FCD1-5E70-8AB4-0658-487AA4E68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D5AA5-ECBA-6257-57EE-E38BBCABC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63D19-C404-B29E-0441-93597875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3CAA1C-5EBC-FDF3-3503-A2D50DE19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741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18E25-AC89-243E-337E-B0753CF2E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37241-F2A7-D5AA-C5F3-B98E367F9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8CDAB-A916-A965-D5D8-05904AC5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DCC4D-8F48-891A-8EA0-771A190A1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37D33-7596-7487-0180-F0F3FD439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11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60E6F-893A-162D-E02A-B42DBEC6A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DDE05-ED45-7DD5-9B90-B9A24D89B4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36EBF-3341-2333-6FC7-11B89B9EE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5A9030-868F-CD78-F7CA-98DFF5524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5A377A-C1FB-6F88-69E2-7C7BD2D05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01E6E7-1614-48FB-F23D-CC46B05D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34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39EA3-6477-1BD7-4755-B03E51D8E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EAB77-5AA1-1CA1-F712-6F3AFA944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59191-337D-DAC2-2510-6188E6832B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7303D9-4411-849C-3EE7-B48C050C02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36A800-BA70-1D96-A0B3-332BA5E2CC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FCF33A-8828-7A0A-D86E-4ED0C4D91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151BD2-BFC0-4C00-F02B-D4981EBB3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F5070D-523B-8ACB-3A35-BD1A70994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57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D2C12-4EA3-646D-0E2E-2E69521B7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4FC7C1-0E11-455E-78D6-7F56D7DF1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F72F9C-BE09-BC6B-1C2D-C0926ABD1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4B71-E65D-2BE2-2992-30192420B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441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1FF11D-7DE3-D99D-7FFC-F47920168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233361-34BE-2896-3D33-3E8E0290B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14EA0-51F4-58D2-A3EE-BCDAAFA4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16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0D1CE-35CD-5C9B-4A19-AAAA2D87E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52360-56B0-6CA0-C55D-FEAD2D57D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CA1A8-1FA1-65C8-2108-2B070C71B6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A32616-AE01-B950-BC72-F52245CE4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440F11-779C-A693-3E85-DDFBC533D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25AE10-F3EC-7AF9-CE70-27959A54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467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02B03-9392-4481-0DC6-9D7D37924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D11285-1B9F-614D-E21E-8305D867FD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BA69E5-F5AB-F81D-1D40-090A3820DB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48B3B3-467D-D4D3-FD00-AC0102B0A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F89FEF-06FE-9F6E-F6C6-A5C43A377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6BB2CD-75A4-D28B-0586-71A3D41BA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963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E80D2A-F5D4-FA3B-D789-AD0158963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FFD13-B92C-CC8B-493A-B462186A9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F6458-2E02-75D7-E552-130034885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B58F8-DAA5-497F-9ABB-34A781430963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AE464-FEAA-5A0D-5752-D8402F22FE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568DB-8078-1495-5953-A7CC02250F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1DEFD-FF70-480C-9693-560E51A86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38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100+ Hiking Pictures | Download Free Images on Unsplash">
            <a:extLst>
              <a:ext uri="{FF2B5EF4-FFF2-40B4-BE49-F238E27FC236}">
                <a16:creationId xmlns:a16="http://schemas.microsoft.com/office/drawing/2014/main" id="{7DA5C84C-642C-2341-7017-5FEF03214C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940935-4987-95FD-2DF9-B60C12B3B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Outland Adventures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54AE40-FC61-C60F-E3C2-3FB7435E37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029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6F3370-EDC0-0281-9EF8-DB10C3767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5" y="4962855"/>
            <a:ext cx="11913079" cy="70630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dirty="0">
                <a:solidFill>
                  <a:schemeClr val="accent5">
                    <a:lumMod val="50000"/>
                  </a:schemeClr>
                </a:solidFill>
                <a:cs typeface="Segoe UI Light"/>
              </a:rPr>
              <a:t>Juan Taylor 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  <a:cs typeface="Segoe UI Light"/>
              </a:rPr>
              <a:t>Michelle Choe </a:t>
            </a:r>
            <a:r>
              <a:rPr lang="en-US" sz="3200" dirty="0">
                <a:solidFill>
                  <a:schemeClr val="accent5">
                    <a:lumMod val="50000"/>
                  </a:schemeClr>
                </a:solidFill>
                <a:cs typeface="Segoe UI Light"/>
              </a:rPr>
              <a:t>Chris Kaiser 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  <a:cs typeface="Segoe UI Light"/>
              </a:rPr>
              <a:t>Estiven Hernandez </a:t>
            </a:r>
            <a:r>
              <a:rPr lang="en-US" sz="3200" dirty="0">
                <a:solidFill>
                  <a:schemeClr val="accent5">
                    <a:lumMod val="50000"/>
                  </a:schemeClr>
                </a:solidFill>
                <a:cs typeface="Segoe UI Light"/>
              </a:rPr>
              <a:t>Julia Gonzalez</a:t>
            </a:r>
            <a:endParaRPr lang="en-US" sz="3200" dirty="0">
              <a:solidFill>
                <a:schemeClr val="tx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B38216-255D-ECD1-5728-BFFC06A406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795" b="33384"/>
          <a:stretch/>
        </p:blipFill>
        <p:spPr>
          <a:xfrm>
            <a:off x="-1" y="10"/>
            <a:ext cx="12192001" cy="4201449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A61DC-9485-7537-EF13-F0AF0DB70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3610" y="4339970"/>
            <a:ext cx="10585891" cy="484374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</a:rPr>
              <a:t>Team Members</a:t>
            </a:r>
          </a:p>
        </p:txBody>
      </p:sp>
    </p:spTree>
    <p:extLst>
      <p:ext uri="{BB962C8B-B14F-4D97-AF65-F5344CB8AC3E}">
        <p14:creationId xmlns:p14="http://schemas.microsoft.com/office/powerpoint/2010/main" val="318343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5B4F8-1C8D-E6AD-B42E-05A1341DA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2E67A-692D-0C71-66B0-7355C9F01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79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14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Outland Adventures</vt:lpstr>
      <vt:lpstr>Juan Taylor Michelle Choe Chris Kaiser Estiven Hernandez Julia Gonzalez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Outland Adventures</dc:title>
  <dc:creator>Dejuan Taylor</dc:creator>
  <cp:lastModifiedBy>Dejuan Taylor</cp:lastModifiedBy>
  <cp:revision>1</cp:revision>
  <dcterms:created xsi:type="dcterms:W3CDTF">2023-07-19T15:34:37Z</dcterms:created>
  <dcterms:modified xsi:type="dcterms:W3CDTF">2023-07-19T16:28:07Z</dcterms:modified>
</cp:coreProperties>
</file>

<file path=docProps/thumbnail.jpeg>
</file>